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5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1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4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4B53A7-3209-46A6-9454-F38EAC8F11E7}" type="datetimeFigureOut">
              <a:rPr lang="en-US" smtClean="0"/>
              <a:pPr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44B3F5F5-166C-4694-B20A-3F8218AF7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E67A204-FB90-4B26-B155-3FA8064A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2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A pile of magazines on a table&#10;&#10;Description automatically generated">
            <a:extLst>
              <a:ext uri="{FF2B5EF4-FFF2-40B4-BE49-F238E27FC236}">
                <a16:creationId xmlns:a16="http://schemas.microsoft.com/office/drawing/2014/main" id="{1DD91C15-C67D-C3F1-19C1-67223E82D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48358" b="-1"/>
          <a:stretch/>
        </p:blipFill>
        <p:spPr>
          <a:xfrm rot="5400000">
            <a:off x="3310467" y="-2023533"/>
            <a:ext cx="5571066" cy="10905066"/>
          </a:xfrm>
          <a:prstGeom prst="rect">
            <a:avLst/>
          </a:prstGeom>
        </p:spPr>
      </p:pic>
      <p:sp>
        <p:nvSpPr>
          <p:cNvPr id="96" name="Content Placeholder 3">
            <a:extLst>
              <a:ext uri="{FF2B5EF4-FFF2-40B4-BE49-F238E27FC236}">
                <a16:creationId xmlns:a16="http://schemas.microsoft.com/office/drawing/2014/main" id="{07FEBE47-6205-1B03-0FBB-02B0942AB592}"/>
              </a:ext>
            </a:extLst>
          </p:cNvPr>
          <p:cNvSpPr txBox="1">
            <a:spLocks/>
          </p:cNvSpPr>
          <p:nvPr/>
        </p:nvSpPr>
        <p:spPr>
          <a:xfrm>
            <a:off x="4174435" y="994907"/>
            <a:ext cx="4045227" cy="4868186"/>
          </a:xfrm>
          <a:prstGeom prst="rect">
            <a:avLst/>
          </a:prstGeom>
          <a:solidFill>
            <a:srgbClr val="002060">
              <a:alpha val="78000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AFG Speakers Forum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Everyone is welcome!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Saturday, July 27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Start 10AM-3PM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Bring a dish to share!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Alateen to provide drinks by donation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Speakers – 50/50 Raffle – door prizes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Literature available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Location: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Grace Lutheran Church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3714 W Linebaugh Ave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Tampa, FL 33618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25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</TotalTime>
  <Words>47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Tw Cen MT</vt:lpstr>
      <vt:lpstr>Tw Cen MT Condensed</vt:lpstr>
      <vt:lpstr>Wingdings 3</vt:lpstr>
      <vt:lpstr>Integral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Leonie Barkakati</dc:creator>
  <cp:lastModifiedBy>Leonie Barkakati</cp:lastModifiedBy>
  <cp:revision>1</cp:revision>
  <dcterms:created xsi:type="dcterms:W3CDTF">2024-06-14T22:09:05Z</dcterms:created>
  <dcterms:modified xsi:type="dcterms:W3CDTF">2024-06-14T22:19:45Z</dcterms:modified>
</cp:coreProperties>
</file>